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33" d="100"/>
          <a:sy n="33" d="100"/>
        </p:scale>
        <p:origin x="3916" y="28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abob.altervista.org/blog/la-mamma-del-sole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lemento grafico 10" descr="Euro con riempimento a tinta unita">
            <a:extLst>
              <a:ext uri="{FF2B5EF4-FFF2-40B4-BE49-F238E27FC236}">
                <a16:creationId xmlns:a16="http://schemas.microsoft.com/office/drawing/2014/main" id="{70467E59-A3C3-DB56-9E4D-D7BE971A79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3033925" y="1012976"/>
            <a:ext cx="11879149" cy="4524315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perspectiveHeroicExtremeRightFacing"/>
              <a:lightRig rig="threePt" dir="t"/>
            </a:scene3d>
          </a:bodyPr>
          <a:lstStyle/>
          <a:p>
            <a:pPr algn="ctr"/>
            <a:r>
              <a:rPr lang="it-IT" sz="9600" b="1" cap="none" spc="50" dirty="0">
                <a:ln w="5715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ptos Black" panose="020F0502020204030204" pitchFamily="34" charset="0"/>
                <a:ea typeface="ADLaM Display" panose="020F0502020204030204" pitchFamily="2" charset="0"/>
                <a:cs typeface="Aptos Serif" panose="020B0502040204020203" pitchFamily="18" charset="0"/>
              </a:rPr>
              <a:t>OFFERTA LIMITATA</a:t>
            </a:r>
          </a:p>
          <a:p>
            <a:pPr algn="ctr"/>
            <a:r>
              <a:rPr lang="it-IT" sz="9600" b="1" spc="50" dirty="0">
                <a:ln w="5715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ptos Black" panose="020F0502020204030204" pitchFamily="34" charset="0"/>
                <a:ea typeface="ADLaM Display" panose="020F0502020204030204" pitchFamily="2" charset="0"/>
                <a:cs typeface="Aptos Serif" panose="020B0502040204020203" pitchFamily="18" charset="0"/>
              </a:rPr>
              <a:t>FINO ESAURIMENTO</a:t>
            </a:r>
          </a:p>
          <a:p>
            <a:pPr algn="ctr"/>
            <a:r>
              <a:rPr lang="it-IT" sz="9600" b="1" cap="none" spc="50" dirty="0">
                <a:ln w="5715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ptos Black" panose="020F0502020204030204" pitchFamily="34" charset="0"/>
                <a:ea typeface="ADLaM Display" panose="020F0502020204030204" pitchFamily="2" charset="0"/>
                <a:cs typeface="Aptos Serif" panose="020B0502040204020203" pitchFamily="18" charset="0"/>
              </a:rPr>
              <a:t>SCORTE</a:t>
            </a:r>
          </a:p>
        </p:txBody>
      </p:sp>
      <p:pic>
        <p:nvPicPr>
          <p:cNvPr id="19" name="Immagine 18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EAA6F064-FBA4-120D-B157-D6A1E668F0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 Black</vt:lpstr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15</cp:revision>
  <dcterms:created xsi:type="dcterms:W3CDTF">2023-08-24T12:07:45Z</dcterms:created>
  <dcterms:modified xsi:type="dcterms:W3CDTF">2023-08-24T15:24:50Z</dcterms:modified>
</cp:coreProperties>
</file>