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>
        <p:scale>
          <a:sx n="125" d="100"/>
          <a:sy n="125" d="100"/>
        </p:scale>
        <p:origin x="1592" y="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lemento grafico 2" descr="Euro con riempimento a tinta unita">
            <a:extLst>
              <a:ext uri="{FF2B5EF4-FFF2-40B4-BE49-F238E27FC236}">
                <a16:creationId xmlns:a16="http://schemas.microsoft.com/office/drawing/2014/main" id="{A19FEF42-B4AF-0337-EBB4-0D40B02A64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pic>
        <p:nvPicPr>
          <p:cNvPr id="2" name="Immagine 1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87CF748E-CB2C-98E1-7F4A-D1776A2514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AFF537FB-6E4B-DEF5-3B5A-3F0D7EA51696}"/>
              </a:ext>
            </a:extLst>
          </p:cNvPr>
          <p:cNvSpPr/>
          <p:nvPr/>
        </p:nvSpPr>
        <p:spPr>
          <a:xfrm rot="20415799">
            <a:off x="1425940" y="897409"/>
            <a:ext cx="9769457" cy="55092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8800" b="1" dirty="0">
                <a:ln w="57150">
                  <a:solidFill>
                    <a:srgbClr val="FFFF00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Whimsy TT" panose="020B0500000000000000" pitchFamily="34" charset="0"/>
              </a:rPr>
              <a:t>OFFERTA LIMITATA</a:t>
            </a:r>
          </a:p>
          <a:p>
            <a:pPr algn="ctr"/>
            <a:r>
              <a:rPr lang="it-IT" sz="8800" b="1" cap="none" spc="0" dirty="0">
                <a:ln w="57150">
                  <a:solidFill>
                    <a:srgbClr val="FFFF00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Whimsy TT" panose="020B0500000000000000" pitchFamily="34" charset="0"/>
              </a:rPr>
              <a:t>FINO AD ESAURIMENTO </a:t>
            </a:r>
          </a:p>
          <a:p>
            <a:pPr algn="ctr"/>
            <a:r>
              <a:rPr lang="it-IT" sz="8800" b="1" dirty="0">
                <a:ln w="57150">
                  <a:solidFill>
                    <a:srgbClr val="FFFF00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Whimsy TT" panose="020B0500000000000000" pitchFamily="34" charset="0"/>
              </a:rPr>
              <a:t>SCORTE</a:t>
            </a:r>
            <a:endParaRPr lang="it-IT" sz="8800" b="1" cap="none" spc="0" dirty="0">
              <a:ln w="57150">
                <a:solidFill>
                  <a:srgbClr val="FFFF00"/>
                </a:solidFill>
                <a:prstDash val="solid"/>
              </a:ln>
              <a:solidFill>
                <a:srgbClr val="0070C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Whimsy TT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Whimsy TT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11</cp:revision>
  <dcterms:created xsi:type="dcterms:W3CDTF">2023-08-24T12:07:45Z</dcterms:created>
  <dcterms:modified xsi:type="dcterms:W3CDTF">2023-08-24T15:46:20Z</dcterms:modified>
</cp:coreProperties>
</file>