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6940D9DF-8B93-CF29-66DB-9E7DBAAC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333049" y="652141"/>
            <a:ext cx="11525912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800" b="1" cap="none" spc="5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OFFERTA</a:t>
            </a:r>
            <a:endParaRPr lang="it-IT" sz="20800" b="1" cap="none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  <a:p>
            <a:pPr algn="ctr"/>
            <a:r>
              <a:rPr lang="it-IT" sz="20800" b="1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SPECIALE</a:t>
            </a:r>
            <a:endParaRPr lang="it-IT" sz="20800" b="1" cap="none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1C395105-0F24-B962-2B61-F1D850C2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9</cp:revision>
  <dcterms:created xsi:type="dcterms:W3CDTF">2023-08-24T12:07:45Z</dcterms:created>
  <dcterms:modified xsi:type="dcterms:W3CDTF">2023-08-24T13:53:05Z</dcterms:modified>
</cp:coreProperties>
</file>