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6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it-it/foto/azzurro-blu-cielo-azzurro-divertimento-1029546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1A00BA7D-B15F-8F75-1D54-FFAE923248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1134296" y="642927"/>
            <a:ext cx="9923422" cy="621708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19900" b="1" spc="50" dirty="0">
                <a:ln w="38100" cmpd="sng">
                  <a:solidFill>
                    <a:srgbClr val="FFFF00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OFFERTA</a:t>
            </a:r>
          </a:p>
          <a:p>
            <a:pPr algn="ctr"/>
            <a:r>
              <a:rPr lang="it-IT" sz="19900" b="1" cap="none" spc="50" dirty="0">
                <a:ln w="38100" cmpd="sng">
                  <a:solidFill>
                    <a:srgbClr val="FFFF00"/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LIMITATA</a:t>
            </a:r>
          </a:p>
        </p:txBody>
      </p:sp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7042C23E-C4BD-1434-CF85-0B24450FB66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5</cp:revision>
  <dcterms:created xsi:type="dcterms:W3CDTF">2023-08-24T12:07:45Z</dcterms:created>
  <dcterms:modified xsi:type="dcterms:W3CDTF">2023-08-24T13:56:37Z</dcterms:modified>
</cp:coreProperties>
</file>