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66" d="100"/>
          <a:sy n="66" d="100"/>
        </p:scale>
        <p:origin x="2636" y="2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vers.it/bacheca-soci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529066" y="642927"/>
            <a:ext cx="11133882" cy="52014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6600" b="1" spc="50" dirty="0">
                <a:ln w="381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Sagona Book" panose="020F0502020204030204" pitchFamily="18" charset="0"/>
              </a:rPr>
              <a:t>OFFERTA</a:t>
            </a:r>
          </a:p>
          <a:p>
            <a:pPr algn="ctr"/>
            <a:r>
              <a:rPr lang="it-IT" sz="16600" b="1" cap="none" spc="50" dirty="0">
                <a:ln w="381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Sagona Book" panose="020F0502020204030204" pitchFamily="18" charset="0"/>
              </a:rPr>
              <a:t>LIMITATA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Sagona Book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6</cp:revision>
  <dcterms:created xsi:type="dcterms:W3CDTF">2023-08-24T12:07:45Z</dcterms:created>
  <dcterms:modified xsi:type="dcterms:W3CDTF">2023-08-24T14:29:57Z</dcterms:modified>
</cp:coreProperties>
</file>