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6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1000">
              <a:schemeClr val="accent4">
                <a:lumMod val="40000"/>
                <a:lumOff val="60000"/>
              </a:schemeClr>
            </a:gs>
            <a:gs pos="100000">
              <a:srgbClr val="FF0000"/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Elemento grafico 10" descr="Euro con riempimento a tinta unita">
            <a:extLst>
              <a:ext uri="{FF2B5EF4-FFF2-40B4-BE49-F238E27FC236}">
                <a16:creationId xmlns:a16="http://schemas.microsoft.com/office/drawing/2014/main" id="{70467E59-A3C3-DB56-9E4D-D7BE971A79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123053" y="1169107"/>
            <a:ext cx="11945899" cy="52014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6600" b="1" cap="none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chicoco" panose="020B0A04020102020204" pitchFamily="34" charset="0"/>
                <a:ea typeface="ADLaM Display" panose="020F0502020204030204" pitchFamily="2" charset="0"/>
                <a:cs typeface="David CLM" panose="02000603000000000000" pitchFamily="50" charset="-79"/>
              </a:rPr>
              <a:t>OFFERTA</a:t>
            </a:r>
          </a:p>
          <a:p>
            <a:pPr algn="ctr"/>
            <a:r>
              <a:rPr lang="it-IT" sz="16600" b="1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chicoco" panose="020B0A04020102020204" pitchFamily="34" charset="0"/>
                <a:ea typeface="ADLaM Display" panose="020F0502020204030204" pitchFamily="2" charset="0"/>
                <a:cs typeface="David CLM" panose="02000603000000000000" pitchFamily="50" charset="-79"/>
              </a:rPr>
              <a:t>SPECIALE</a:t>
            </a:r>
            <a:endParaRPr lang="it-IT" sz="16600" b="1" cap="none" spc="50" dirty="0">
              <a:ln w="57150" cmpd="sng">
                <a:solidFill>
                  <a:srgbClr val="FFFF00"/>
                </a:solidFill>
                <a:prstDash val="solid"/>
              </a:ln>
              <a:solidFill>
                <a:srgbClr val="00B0F0"/>
              </a:solidFill>
              <a:effectLst>
                <a:glow rad="228600">
                  <a:schemeClr val="tx1">
                    <a:alpha val="63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rchicoco" panose="020B0A04020102020204" pitchFamily="34" charset="0"/>
              <a:ea typeface="ADLaM Display" panose="020F0502020204030204" pitchFamily="2" charset="0"/>
              <a:cs typeface="David CLM" panose="02000603000000000000" pitchFamily="50" charset="-79"/>
            </a:endParaRPr>
          </a:p>
        </p:txBody>
      </p:sp>
      <p:pic>
        <p:nvPicPr>
          <p:cNvPr id="19" name="Immagine 18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EAA6F064-FBA4-120D-B157-D6A1E668F0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Archicoco</vt:lpstr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12</cp:revision>
  <dcterms:created xsi:type="dcterms:W3CDTF">2023-08-24T12:07:45Z</dcterms:created>
  <dcterms:modified xsi:type="dcterms:W3CDTF">2023-08-24T13:55:29Z</dcterms:modified>
</cp:coreProperties>
</file>