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89" autoAdjust="0"/>
    <p:restoredTop sz="94660"/>
  </p:normalViewPr>
  <p:slideViewPr>
    <p:cSldViewPr snapToGrid="0">
      <p:cViewPr>
        <p:scale>
          <a:sx n="100" d="100"/>
          <a:sy n="100" d="100"/>
        </p:scale>
        <p:origin x="1900" y="14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blicdomainpictures.net/view-image.php?image=127284&amp;picture=blue-haze-background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t="-18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lemento grafico 2" descr="Euro con riempimento a tinta unita">
            <a:extLst>
              <a:ext uri="{FF2B5EF4-FFF2-40B4-BE49-F238E27FC236}">
                <a16:creationId xmlns:a16="http://schemas.microsoft.com/office/drawing/2014/main" id="{1A00BA7D-B15F-8F75-1D54-FFAE923248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-2827439" y="1366224"/>
            <a:ext cx="12202508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HeroicExtremeLeftFacing"/>
              <a:lightRig rig="threePt" dir="t"/>
            </a:scene3d>
          </a:bodyPr>
          <a:lstStyle/>
          <a:p>
            <a:pPr algn="ctr"/>
            <a:r>
              <a:rPr lang="it-IT" sz="16600" b="1" cap="none" spc="50" dirty="0">
                <a:ln w="28575" cmpd="sng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ECCEZIONALE</a:t>
            </a:r>
          </a:p>
        </p:txBody>
      </p:sp>
      <p:pic>
        <p:nvPicPr>
          <p:cNvPr id="2" name="Immagine 1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7042C23E-C4BD-1434-CF85-0B24450FB66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5</cp:revision>
  <dcterms:created xsi:type="dcterms:W3CDTF">2023-08-24T12:07:45Z</dcterms:created>
  <dcterms:modified xsi:type="dcterms:W3CDTF">2023-08-24T16:12:17Z</dcterms:modified>
</cp:coreProperties>
</file>