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2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107394" y="1613118"/>
            <a:ext cx="9977219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Hansen" pitchFamily="2" charset="0"/>
                <a:ea typeface="ADLaM Display" panose="020F0502020204030204" pitchFamily="2" charset="0"/>
                <a:cs typeface="Aharoni" panose="02010803020104030203" pitchFamily="2" charset="-79"/>
              </a:rPr>
              <a:t>PREZZO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Hansen" pitchFamily="2" charset="0"/>
                <a:ea typeface="ADLaM Display" panose="020F0502020204030204" pitchFamily="2" charset="0"/>
                <a:cs typeface="Aharoni" panose="02010803020104030203" pitchFamily="2" charset="-79"/>
              </a:rPr>
              <a:t>SCONTATISSIMO!</a:t>
            </a:r>
            <a:endParaRPr lang="it-IT" sz="115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Hansen" pitchFamily="2" charset="0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7" name="Elemento grafico 6" descr="Faccina occhi a stella contorno">
            <a:extLst>
              <a:ext uri="{FF2B5EF4-FFF2-40B4-BE49-F238E27FC236}">
                <a16:creationId xmlns:a16="http://schemas.microsoft.com/office/drawing/2014/main" id="{CE87BE85-A2EC-3716-526B-AF2A4FD59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331591">
            <a:off x="10279000" y="398962"/>
            <a:ext cx="1594919" cy="1594919"/>
          </a:xfrm>
          <a:prstGeom prst="rect">
            <a:avLst/>
          </a:prstGeom>
        </p:spPr>
      </p:pic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47E6B77-A302-99C6-D062-8D35FBA9F04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Hansen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11</cp:revision>
  <dcterms:created xsi:type="dcterms:W3CDTF">2023-08-24T12:07:45Z</dcterms:created>
  <dcterms:modified xsi:type="dcterms:W3CDTF">2023-08-24T13:12:49Z</dcterms:modified>
</cp:coreProperties>
</file>