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>
        <p:scale>
          <a:sx n="100" d="100"/>
          <a:sy n="100" d="100"/>
        </p:scale>
        <p:origin x="1940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5930&amp;picture=sky-blue-patterned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1A00BA7D-B15F-8F75-1D54-FFAE92324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 rot="20266406">
            <a:off x="195693" y="2442848"/>
            <a:ext cx="119603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cap="none" spc="50" dirty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cmeFont" pitchFamily="2" charset="0"/>
              </a:rPr>
              <a:t>ECCEZIONALE !!</a:t>
            </a: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7042C23E-C4BD-1434-CF85-0B24450FB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AcmeFont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6</cp:revision>
  <dcterms:created xsi:type="dcterms:W3CDTF">2023-08-24T12:07:45Z</dcterms:created>
  <dcterms:modified xsi:type="dcterms:W3CDTF">2023-08-24T16:28:41Z</dcterms:modified>
</cp:coreProperties>
</file>