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chemeClr val="accent4">
                <a:lumMod val="40000"/>
                <a:lumOff val="60000"/>
              </a:schemeClr>
            </a:gs>
            <a:gs pos="100000">
              <a:srgbClr val="FF0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043722" y="2426407"/>
            <a:ext cx="10104562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80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PREZZO</a:t>
            </a:r>
          </a:p>
          <a:p>
            <a:pPr algn="ctr"/>
            <a:r>
              <a:rPr lang="it-IT" sz="80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SCONTATISSIMO!</a:t>
            </a:r>
            <a:endParaRPr lang="it-IT" sz="80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chicoco" panose="020B0A04020102020204" pitchFamily="34" charset="0"/>
              <a:ea typeface="ADLaM Display" panose="020F0502020204030204" pitchFamily="2" charset="0"/>
              <a:cs typeface="David CLM" panose="02000603000000000000" pitchFamily="50" charset="-79"/>
            </a:endParaRP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Archicoco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12</cp:revision>
  <dcterms:created xsi:type="dcterms:W3CDTF">2023-08-24T12:07:45Z</dcterms:created>
  <dcterms:modified xsi:type="dcterms:W3CDTF">2023-08-24T13:13:20Z</dcterms:modified>
</cp:coreProperties>
</file>