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>
        <p:scale>
          <a:sx n="100" d="100"/>
          <a:sy n="100" d="100"/>
        </p:scale>
        <p:origin x="132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svgsilh.com/f44336/image/48437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454E178C-7506-86BE-3BEA-B2CB3A43BD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134298" y="772791"/>
            <a:ext cx="9923422" cy="62170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9900" b="1" cap="none" spc="50" dirty="0">
                <a:ln w="57150" cmpd="sng">
                  <a:solidFill>
                    <a:srgbClr val="0070C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OFFERTA</a:t>
            </a:r>
          </a:p>
          <a:p>
            <a:pPr algn="ctr"/>
            <a:r>
              <a:rPr lang="it-IT" sz="19900" b="1" spc="50" dirty="0">
                <a:ln w="57150" cmpd="sng">
                  <a:solidFill>
                    <a:srgbClr val="0070C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LIMITATA</a:t>
            </a:r>
            <a:endParaRPr lang="it-IT" sz="19900" b="1" cap="none" spc="50" dirty="0">
              <a:ln w="57150" cmpd="sng">
                <a:solidFill>
                  <a:srgbClr val="0070C0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335A1A5A-80FE-B373-4FE4-16FD2116AB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8</cp:revision>
  <dcterms:created xsi:type="dcterms:W3CDTF">2023-08-24T12:07:45Z</dcterms:created>
  <dcterms:modified xsi:type="dcterms:W3CDTF">2023-08-24T14:33:31Z</dcterms:modified>
</cp:coreProperties>
</file>