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6940D9DF-8B93-CF29-66DB-9E7DBAAC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632005" y="1680841"/>
            <a:ext cx="109279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000" b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ULTIMO PEZZO</a:t>
            </a:r>
          </a:p>
          <a:p>
            <a:pPr algn="ctr"/>
            <a:r>
              <a:rPr lang="it-IT" sz="10000" b="1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PREZZO SPECIALE</a:t>
            </a:r>
            <a:endParaRPr lang="it-IT" sz="10000" b="1" cap="none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anose="02010803020104030203" pitchFamily="2" charset="-79"/>
              <a:ea typeface="ADLaM Display" panose="020F0502020204030204" pitchFamily="2" charset="0"/>
              <a:cs typeface="Aharoni" panose="02010803020104030203" pitchFamily="2" charset="-79"/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1C395105-0F24-B962-2B61-F1D850C20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8</cp:revision>
  <dcterms:created xsi:type="dcterms:W3CDTF">2023-08-24T12:07:45Z</dcterms:created>
  <dcterms:modified xsi:type="dcterms:W3CDTF">2023-08-24T13:06:59Z</dcterms:modified>
</cp:coreProperties>
</file>