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705682" y="1680841"/>
            <a:ext cx="10780644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0">
                      <a:srgbClr val="7030A0">
                        <a:shade val="30000"/>
                        <a:satMod val="115000"/>
                      </a:srgbClr>
                    </a:gs>
                    <a:gs pos="50000">
                      <a:srgbClr val="7030A0">
                        <a:shade val="67500"/>
                        <a:satMod val="115000"/>
                      </a:srgbClr>
                    </a:gs>
                    <a:gs pos="100000">
                      <a:srgbClr val="7030A0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PREZZO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0">
                      <a:srgbClr val="7030A0">
                        <a:shade val="30000"/>
                        <a:satMod val="115000"/>
                      </a:srgbClr>
                    </a:gs>
                    <a:gs pos="50000">
                      <a:srgbClr val="7030A0">
                        <a:shade val="67500"/>
                        <a:satMod val="115000"/>
                      </a:srgbClr>
                    </a:gs>
                    <a:gs pos="100000">
                      <a:srgbClr val="7030A0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SCONTATISSIMO!</a:t>
            </a:r>
            <a:endParaRPr lang="it-IT" sz="11500" b="1" cap="none" spc="50" dirty="0">
              <a:ln w="57150" cmpd="sng">
                <a:solidFill>
                  <a:srgbClr val="FFFF00"/>
                </a:solidFill>
                <a:prstDash val="solid"/>
              </a:ln>
              <a:gradFill flip="none" rotWithShape="1">
                <a:gsLst>
                  <a:gs pos="0">
                    <a:srgbClr val="7030A0">
                      <a:shade val="30000"/>
                      <a:satMod val="115000"/>
                    </a:srgbClr>
                  </a:gs>
                  <a:gs pos="50000">
                    <a:srgbClr val="7030A0">
                      <a:shade val="67500"/>
                      <a:satMod val="115000"/>
                    </a:srgbClr>
                  </a:gs>
                  <a:gs pos="100000">
                    <a:srgbClr val="7030A0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3</cp:revision>
  <dcterms:created xsi:type="dcterms:W3CDTF">2023-08-24T12:07:45Z</dcterms:created>
  <dcterms:modified xsi:type="dcterms:W3CDTF">2023-08-24T13:08:34Z</dcterms:modified>
</cp:coreProperties>
</file>