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-1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275543&amp;picture=gradient-red-and-black-background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906114" y="1239224"/>
            <a:ext cx="14577902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it-IT" sz="19900" b="1" cap="none" spc="50" dirty="0">
                <a:ln w="2857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ECCEZIONALE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3</cp:revision>
  <dcterms:created xsi:type="dcterms:W3CDTF">2023-08-24T12:07:45Z</dcterms:created>
  <dcterms:modified xsi:type="dcterms:W3CDTF">2023-08-24T16:07:43Z</dcterms:modified>
</cp:coreProperties>
</file>