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45" d="100"/>
          <a:sy n="145" d="100"/>
        </p:scale>
        <p:origin x="6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lemento grafico 2" descr="Euro con riempimento a tinta unita">
            <a:extLst>
              <a:ext uri="{FF2B5EF4-FFF2-40B4-BE49-F238E27FC236}">
                <a16:creationId xmlns:a16="http://schemas.microsoft.com/office/drawing/2014/main" id="{D2881C4F-BD7C-ACD0-AB82-B0F39D5591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636365" y="1680841"/>
            <a:ext cx="10919271" cy="36317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11500" b="1" cap="none" spc="50" dirty="0">
                <a:ln w="57150" cmpd="sng">
                  <a:solidFill>
                    <a:srgbClr val="FF0000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ULTIMO PEZZO</a:t>
            </a:r>
          </a:p>
          <a:p>
            <a:pPr algn="ctr"/>
            <a:r>
              <a:rPr lang="it-IT" sz="11500" b="1" spc="50" dirty="0">
                <a:ln w="57150" cmpd="sng">
                  <a:solidFill>
                    <a:srgbClr val="FF0000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PREZZO SPECIALE</a:t>
            </a:r>
            <a:endParaRPr lang="it-IT" sz="11500" b="1" cap="none" spc="50" dirty="0">
              <a:ln w="57150" cmpd="sng">
                <a:solidFill>
                  <a:srgbClr val="FF0000"/>
                </a:solidFill>
                <a:prstDash val="solid"/>
              </a:ln>
              <a:solidFill>
                <a:schemeClr val="bg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63500" dist="50800" dir="8100000">
                  <a:prstClr val="black">
                    <a:alpha val="50000"/>
                  </a:prstClr>
                </a:innerShdw>
              </a:effectLst>
            </a:endParaRPr>
          </a:p>
        </p:txBody>
      </p:sp>
      <p:pic>
        <p:nvPicPr>
          <p:cNvPr id="2" name="Immagine 1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6C649BEB-22FE-95ED-246D-9DC0FF9815F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4</cp:revision>
  <dcterms:created xsi:type="dcterms:W3CDTF">2023-08-24T12:07:45Z</dcterms:created>
  <dcterms:modified xsi:type="dcterms:W3CDTF">2023-08-24T13:02:38Z</dcterms:modified>
</cp:coreProperties>
</file>