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>
        <p:scale>
          <a:sx n="100" d="100"/>
          <a:sy n="100" d="100"/>
        </p:scale>
        <p:origin x="1328" y="14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ixnio.com/interiors-and-exteriors-design/bathroom-candles-faucet-floor-toilet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5664E40D-AB4F-7CB3-0438-3F6D698E8C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1124133" y="720566"/>
            <a:ext cx="9943748" cy="541686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7300" b="1" cap="none" spc="50" dirty="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haroni" panose="02010803020104030203" pitchFamily="2" charset="-79"/>
                <a:ea typeface="ADLaM Display" panose="020F0502020204030204" pitchFamily="2" charset="0"/>
                <a:cs typeface="Aharoni" panose="02010803020104030203" pitchFamily="2" charset="-79"/>
              </a:rPr>
              <a:t>OFFERTA</a:t>
            </a:r>
          </a:p>
          <a:p>
            <a:pPr algn="ctr"/>
            <a:r>
              <a:rPr lang="it-IT" sz="17300" b="1" spc="50" dirty="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haroni" panose="02010803020104030203" pitchFamily="2" charset="-79"/>
                <a:ea typeface="ADLaM Display" panose="020F0502020204030204" pitchFamily="2" charset="0"/>
                <a:cs typeface="Aharoni" panose="02010803020104030203" pitchFamily="2" charset="-79"/>
              </a:rPr>
              <a:t>LIMITATA</a:t>
            </a:r>
            <a:endParaRPr lang="it-IT" sz="17300" b="1" cap="none" spc="50" dirty="0">
              <a:ln w="57150" cmpd="sng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haroni" panose="02010803020104030203" pitchFamily="2" charset="-79"/>
              <a:ea typeface="ADLaM Display" panose="020F0502020204030204" pitchFamily="2" charset="0"/>
              <a:cs typeface="Aharoni" panose="02010803020104030203" pitchFamily="2" charset="-79"/>
            </a:endParaRP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5839D46F-3DC1-0EE5-055F-5CEC45D3CCE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Aharoni</vt:lpstr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9</cp:revision>
  <dcterms:created xsi:type="dcterms:W3CDTF">2023-08-24T12:07:45Z</dcterms:created>
  <dcterms:modified xsi:type="dcterms:W3CDTF">2023-08-24T14:34:38Z</dcterms:modified>
</cp:coreProperties>
</file>