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>
        <p:scale>
          <a:sx n="100" d="100"/>
          <a:sy n="100" d="100"/>
        </p:scale>
        <p:origin x="1688" y="14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fferenzatra.it/differenza-tra-zona-gialla-e-zona-arancione/amp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D2881C4F-BD7C-ACD0-AB82-B0F39D5591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2711450" y="-610642"/>
            <a:ext cx="11963400" cy="62170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perspectiveContrastingRightFacing"/>
              <a:lightRig rig="threePt" dir="t"/>
            </a:scene3d>
          </a:bodyPr>
          <a:lstStyle/>
          <a:p>
            <a:pPr algn="ctr"/>
            <a:r>
              <a:rPr lang="it-IT" sz="19900" b="1" cap="none" spc="50" dirty="0">
                <a:ln w="3175" cmpd="sng">
                  <a:solidFill>
                    <a:srgbClr val="FFFF00"/>
                  </a:solidFill>
                  <a:prstDash val="solid"/>
                </a:ln>
                <a:solidFill>
                  <a:srgbClr val="00206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Rastanty Cortez" panose="020F0502020204030204" pitchFamily="2" charset="0"/>
              </a:rPr>
              <a:t>offerta limitata fino ad esaurimento scorte</a:t>
            </a: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6C649BEB-22FE-95ED-246D-9DC0FF9815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Rastanty Cortez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6</cp:revision>
  <dcterms:created xsi:type="dcterms:W3CDTF">2023-08-24T12:07:45Z</dcterms:created>
  <dcterms:modified xsi:type="dcterms:W3CDTF">2023-08-24T16:01:58Z</dcterms:modified>
</cp:coreProperties>
</file>