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9" autoAdjust="0"/>
    <p:restoredTop sz="94660"/>
  </p:normalViewPr>
  <p:slideViewPr>
    <p:cSldViewPr snapToGrid="0">
      <p:cViewPr>
        <p:scale>
          <a:sx n="100" d="100"/>
          <a:sy n="100" d="100"/>
        </p:scale>
        <p:origin x="1900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brown-sand-998657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1A00BA7D-B15F-8F75-1D54-FFAE92324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417963" y="1264624"/>
            <a:ext cx="143439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lvl="1" algn="ctr"/>
            <a:r>
              <a:rPr lang="it-IT" sz="199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PenultimateLightItal" pitchFamily="2" charset="0"/>
              </a:rPr>
              <a:t>Eccezionale!!</a:t>
            </a:r>
            <a:endParaRPr lang="it-IT" sz="19900" b="1" cap="none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PenultimateLightItal" pitchFamily="2" charset="0"/>
            </a:endParaRP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7042C23E-C4BD-1434-CF85-0B24450FB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PenultimateLightItal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6</cp:revision>
  <dcterms:created xsi:type="dcterms:W3CDTF">2023-08-24T12:07:45Z</dcterms:created>
  <dcterms:modified xsi:type="dcterms:W3CDTF">2023-08-24T16:24:31Z</dcterms:modified>
</cp:coreProperties>
</file>