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66" d="100"/>
          <a:sy n="66" d="100"/>
        </p:scale>
        <p:origin x="2636" y="2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a/offentligt-toilet-wc-toilet-tegn-548409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6940D9DF-8B93-CF29-66DB-9E7DBAAC3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43895" y="652141"/>
            <a:ext cx="11904221" cy="64940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0800" b="1" cap="none" spc="50" dirty="0">
                <a:ln w="28575" cmpd="sng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haroni" panose="02010803020104030203" pitchFamily="2" charset="-79"/>
                <a:ea typeface="ADLaM Display" panose="020F0502020204030204" pitchFamily="2" charset="0"/>
                <a:cs typeface="Aharoni" panose="02010803020104030203" pitchFamily="2" charset="-79"/>
              </a:rPr>
              <a:t>OFFERTA</a:t>
            </a:r>
          </a:p>
          <a:p>
            <a:pPr algn="ctr"/>
            <a:r>
              <a:rPr lang="it-IT" sz="20800" b="1" spc="50" dirty="0">
                <a:ln w="28575" cmpd="sng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haroni" panose="02010803020104030203" pitchFamily="2" charset="-79"/>
                <a:ea typeface="ADLaM Display" panose="020F0502020204030204" pitchFamily="2" charset="0"/>
                <a:cs typeface="Aharoni" panose="02010803020104030203" pitchFamily="2" charset="-79"/>
              </a:rPr>
              <a:t>LIMITATA</a:t>
            </a:r>
            <a:endParaRPr lang="it-IT" sz="20800" b="1" cap="none" spc="50" dirty="0">
              <a:ln w="28575" cmpd="sng">
                <a:solidFill>
                  <a:schemeClr val="bg1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haroni" panose="02010803020104030203" pitchFamily="2" charset="-79"/>
              <a:ea typeface="ADLaM Display" panose="020F0502020204030204" pitchFamily="2" charset="0"/>
              <a:cs typeface="Aharoni" panose="02010803020104030203" pitchFamily="2" charset="-79"/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1C395105-0F24-B962-2B61-F1D850C20C4B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11</cp:revision>
  <dcterms:created xsi:type="dcterms:W3CDTF">2023-08-24T12:07:45Z</dcterms:created>
  <dcterms:modified xsi:type="dcterms:W3CDTF">2023-08-24T14:36:36Z</dcterms:modified>
</cp:coreProperties>
</file>