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hingl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636365" y="1680841"/>
            <a:ext cx="10919271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gradFill flip="none" rotWithShape="1">
                  <a:gsLst>
                    <a:gs pos="0">
                      <a:srgbClr val="7030A0">
                        <a:shade val="30000"/>
                        <a:satMod val="115000"/>
                      </a:srgbClr>
                    </a:gs>
                    <a:gs pos="50000">
                      <a:srgbClr val="7030A0">
                        <a:shade val="67500"/>
                        <a:satMod val="115000"/>
                      </a:srgbClr>
                    </a:gs>
                    <a:gs pos="100000">
                      <a:srgbClr val="7030A0">
                        <a:shade val="100000"/>
                        <a:satMod val="115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ULTIMO PEZZO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FF00"/>
                  </a:solidFill>
                  <a:prstDash val="solid"/>
                </a:ln>
                <a:gradFill flip="none" rotWithShape="1">
                  <a:gsLst>
                    <a:gs pos="0">
                      <a:srgbClr val="7030A0">
                        <a:shade val="30000"/>
                        <a:satMod val="115000"/>
                      </a:srgbClr>
                    </a:gs>
                    <a:gs pos="50000">
                      <a:srgbClr val="7030A0">
                        <a:shade val="67500"/>
                        <a:satMod val="115000"/>
                      </a:srgbClr>
                    </a:gs>
                    <a:gs pos="100000">
                      <a:srgbClr val="7030A0">
                        <a:shade val="100000"/>
                        <a:satMod val="115000"/>
                      </a:srgbClr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PREZZO SPECIALE</a:t>
            </a:r>
            <a:endParaRPr lang="it-IT" sz="11500" b="1" cap="none" spc="50" dirty="0">
              <a:ln w="57150" cmpd="sng">
                <a:solidFill>
                  <a:srgbClr val="FFFF00"/>
                </a:solidFill>
                <a:prstDash val="solid"/>
              </a:ln>
              <a:gradFill flip="none" rotWithShape="1">
                <a:gsLst>
                  <a:gs pos="0">
                    <a:srgbClr val="7030A0">
                      <a:shade val="30000"/>
                      <a:satMod val="115000"/>
                    </a:srgbClr>
                  </a:gs>
                  <a:gs pos="50000">
                    <a:srgbClr val="7030A0">
                      <a:shade val="67500"/>
                      <a:satMod val="115000"/>
                    </a:srgbClr>
                  </a:gs>
                  <a:gs pos="100000">
                    <a:srgbClr val="7030A0">
                      <a:shade val="100000"/>
                      <a:satMod val="115000"/>
                    </a:srgbClr>
                  </a:gs>
                </a:gsLst>
                <a:path path="circle">
                  <a:fillToRect r="100000" b="100000"/>
                </a:path>
                <a:tileRect l="-100000" t="-1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2</cp:revision>
  <dcterms:created xsi:type="dcterms:W3CDTF">2023-08-24T12:07:45Z</dcterms:created>
  <dcterms:modified xsi:type="dcterms:W3CDTF">2023-08-24T12:59:44Z</dcterms:modified>
</cp:coreProperties>
</file>