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-1012" y="-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98B36E6-4A83-5AAB-F8C6-49F569A86E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636365" y="1680841"/>
            <a:ext cx="10919271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ULTIMO PEZZO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PREZZO SPECIALE</a:t>
            </a:r>
            <a:endParaRPr lang="it-IT" sz="11500" b="1" cap="none" spc="50" dirty="0">
              <a:ln w="57150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6A98E6F-C612-CD6C-785B-EEAF98801D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5</cp:revision>
  <dcterms:created xsi:type="dcterms:W3CDTF">2023-08-24T12:07:45Z</dcterms:created>
  <dcterms:modified xsi:type="dcterms:W3CDTF">2023-08-24T13:04:10Z</dcterms:modified>
</cp:coreProperties>
</file>