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09" autoAdjust="0"/>
    <p:restoredTop sz="94660"/>
  </p:normalViewPr>
  <p:slideViewPr>
    <p:cSldViewPr snapToGrid="0">
      <p:cViewPr>
        <p:scale>
          <a:sx n="66" d="100"/>
          <a:sy n="66" d="100"/>
        </p:scale>
        <p:origin x="2020" y="2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62938&amp;picture=3d-world-glob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D2881C4F-BD7C-ACD0-AB82-B0F39D559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-3083481" y="16089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6C649BEB-22FE-95ED-246D-9DC0FF9815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6A2CCFC2-4E6E-0D27-8CF3-0182E110B22C}"/>
              </a:ext>
            </a:extLst>
          </p:cNvPr>
          <p:cNvSpPr/>
          <p:nvPr/>
        </p:nvSpPr>
        <p:spPr>
          <a:xfrm>
            <a:off x="-2966644" y="17613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9D0A63F4-808D-0CA1-0A6F-594FFE83FA3D}"/>
              </a:ext>
            </a:extLst>
          </p:cNvPr>
          <p:cNvSpPr/>
          <p:nvPr/>
        </p:nvSpPr>
        <p:spPr>
          <a:xfrm>
            <a:off x="-2839639" y="19137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85BBE073-F62D-474C-9A3A-2E6A6F32DD6B}"/>
              </a:ext>
            </a:extLst>
          </p:cNvPr>
          <p:cNvSpPr/>
          <p:nvPr/>
        </p:nvSpPr>
        <p:spPr>
          <a:xfrm>
            <a:off x="-2661844" y="20661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A878775F-304C-2FFE-9DA2-65BE19321682}"/>
              </a:ext>
            </a:extLst>
          </p:cNvPr>
          <p:cNvSpPr/>
          <p:nvPr/>
        </p:nvSpPr>
        <p:spPr>
          <a:xfrm>
            <a:off x="-2509444" y="22185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B0B087E-2857-B8BE-679B-62C2A9BC37CE}"/>
              </a:ext>
            </a:extLst>
          </p:cNvPr>
          <p:cNvSpPr/>
          <p:nvPr/>
        </p:nvSpPr>
        <p:spPr>
          <a:xfrm>
            <a:off x="-2357044" y="23709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D9B9D1C-5BEC-C81B-FA3B-924FF0FB0B70}"/>
              </a:ext>
            </a:extLst>
          </p:cNvPr>
          <p:cNvSpPr/>
          <p:nvPr/>
        </p:nvSpPr>
        <p:spPr>
          <a:xfrm>
            <a:off x="-2204644" y="2523376"/>
            <a:ext cx="1183625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</a:bodyPr>
          <a:lstStyle/>
          <a:p>
            <a:pPr algn="ctr"/>
            <a:r>
              <a:rPr lang="it-IT" sz="166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SCONTO 50%</a:t>
            </a:r>
            <a:endParaRPr lang="it-IT" sz="166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6</cp:revision>
  <dcterms:created xsi:type="dcterms:W3CDTF">2023-08-24T12:07:45Z</dcterms:created>
  <dcterms:modified xsi:type="dcterms:W3CDTF">2023-08-24T14:54:13Z</dcterms:modified>
</cp:coreProperties>
</file>