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E6AE30-FACE-1E5F-F991-415B1EBA3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A694104-B779-653C-770F-9F7763DDF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E439FE-6C86-A23D-0CE0-8FF97323D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A891C3-A725-C159-2C1F-EBCFB10C9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97D7A7-7A9F-84B3-6ECF-A6295148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9559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734673-A321-59D7-47F7-806EA5D38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2F89F8A-AD7C-A987-79C7-03D6B5BE7E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6E6521-AFC5-1A20-8FA2-459E24EC5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12E460-D51C-E3CF-6A76-CE0AF2AA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40667B-E229-5013-E50A-9E162674D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8024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7C10171-38A6-0A8F-A900-F6C60D3210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9B2BEDA-CDF1-8B59-6CA6-7BA39BCA2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E712C0-0D7F-5447-F2A1-1F03084B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4E9626-833C-0510-B449-1B50B5895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978B41-0043-B424-7ADC-FFBA84896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9685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F76090-1D24-6862-EBAA-B13FDD8C6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191425-4657-E473-7BAC-559B5C2E0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F52EF4-8C71-7DC4-3FDA-384BCF010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2DB6B9-BCF7-7F16-11CC-FACD7092D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361DFE-7136-ACE4-7453-91F65A4B5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476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D36B80-2B68-C94B-EBDC-B8B088C8F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F87FFF5-C0A2-5BAA-3478-6CF49DA2A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5506D1-1B4B-5860-4841-AA6068FA3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13B3E9-5DB4-F048-1CEB-487168461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C0E424-B50F-6290-FDDE-BAAA1647C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71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590FED-3C8A-F5C1-AB12-07B9E3E7F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418DD3-071E-B593-82F5-72A514C0C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185A1DC-5781-CEF3-A8FC-E6D5F71D1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0130A5E-FD63-5C76-FB63-FC4751D5B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FA4CE1-41C1-646C-D708-96FD6DB92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01055A7-D47A-F6E1-517E-1616F7F76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83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A117E7-56AB-A3C0-D830-B0593D817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AA5C94C-0A2E-D2B1-5E24-9CC1411D2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1BE96B0-9C3F-758A-DBDD-EAE0B2ABA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3F96FB3-1386-3B05-4189-6155C9A312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13742DC-33CB-CD4D-624A-CC271F36B2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9141766-3F42-C5F3-3373-C3951EA5C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7625C8A-8DC2-FC38-FD50-3BF3143F6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3022CA3-E565-7E9D-EAE1-D2407ED11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531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01146F-4159-1674-93B9-D3AFE1C2F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D8F0ECC-C938-F35B-267B-8E3151CCA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0D2DB62-D3F4-ED03-BEC2-098F02502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B167ECB-50F1-D1B4-F74B-C8A2A4C6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802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D758BA5-301B-A07A-0520-049D02B1F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E801E78-78EF-C54F-8070-82F21E63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D31C867-F6A8-DCA5-90C7-9DA15035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45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E3A547-9505-A1EF-7F47-E084B23F0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03E368-0D3A-7ABA-EF0B-F66AC879C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2E766A6-1873-EFFF-20C6-B554F42E3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5ABBF5F-9DD9-2FEB-639D-5C3E0FCCC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A97833E-9FCB-42D7-35E3-42868FA82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0E23405-7EA6-9313-7C66-56E9A65C7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736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B843EB-FE9C-1AFD-07D0-DBF14FCF0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4E5BD3A-FB91-68B0-E6FC-1D5354FF9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5AE37C-D9BF-EA6A-E93E-3FFF1A40E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810D71D-6B1D-C5D0-2A4D-9C98995E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2AF6AB5-4489-47AA-A9CB-EBBE6FDF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6399F73-A251-FEA2-EB82-1AC80A4E9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18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3BD25E4-9B9D-0675-D7F3-B76B4F3F5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2BAE8C2-7CF7-FC42-C25A-EBFEC2700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223EFA-2AA1-51B0-A2E3-C72D8B1169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BE6061-2CB2-C074-25AB-11A09F66C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7E4F44-9948-8DD4-218C-D0B7B3CB2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451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ricks-4171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lemento grafico 10" descr="Euro con riempimento a tinta unita">
            <a:extLst>
              <a:ext uri="{FF2B5EF4-FFF2-40B4-BE49-F238E27FC236}">
                <a16:creationId xmlns:a16="http://schemas.microsoft.com/office/drawing/2014/main" id="{70467E59-A3C3-DB56-9E4D-D7BE971A79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09059" y="3275134"/>
            <a:ext cx="5491529" cy="5491529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7EAA4CE-3B20-5C20-14C0-7E9F7C293A42}"/>
              </a:ext>
            </a:extLst>
          </p:cNvPr>
          <p:cNvSpPr/>
          <p:nvPr/>
        </p:nvSpPr>
        <p:spPr>
          <a:xfrm>
            <a:off x="459106" y="828288"/>
            <a:ext cx="11273792" cy="52014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6600" b="1" cap="none" spc="50" dirty="0">
                <a:ln w="57150" cmpd="sng">
                  <a:solidFill>
                    <a:srgbClr val="FFFF00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tx1">
                      <a:alpha val="63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chicoco" panose="020B0A04020102020204" pitchFamily="34" charset="0"/>
                <a:ea typeface="ADLaM Display" panose="020F0502020204030204" pitchFamily="2" charset="0"/>
                <a:cs typeface="David CLM" panose="02000603000000000000" pitchFamily="50" charset="-79"/>
              </a:rPr>
              <a:t>OFFERTA</a:t>
            </a:r>
          </a:p>
          <a:p>
            <a:pPr algn="ctr"/>
            <a:r>
              <a:rPr lang="it-IT" sz="16600" b="1" spc="50" dirty="0">
                <a:ln w="57150" cmpd="sng">
                  <a:solidFill>
                    <a:srgbClr val="FFFF00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tx1">
                      <a:alpha val="63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chicoco" panose="020B0A04020102020204" pitchFamily="34" charset="0"/>
                <a:ea typeface="ADLaM Display" panose="020F0502020204030204" pitchFamily="2" charset="0"/>
                <a:cs typeface="David CLM" panose="02000603000000000000" pitchFamily="50" charset="-79"/>
              </a:rPr>
              <a:t>LIMITATA</a:t>
            </a:r>
            <a:endParaRPr lang="it-IT" sz="16600" b="1" cap="none" spc="50" dirty="0">
              <a:ln w="57150" cmpd="sng">
                <a:solidFill>
                  <a:srgbClr val="FFFF00"/>
                </a:solidFill>
                <a:prstDash val="solid"/>
              </a:ln>
              <a:solidFill>
                <a:srgbClr val="00B0F0"/>
              </a:solidFill>
              <a:effectLst>
                <a:glow rad="228600">
                  <a:schemeClr val="tx1">
                    <a:alpha val="63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chicoco" panose="020B0A04020102020204" pitchFamily="34" charset="0"/>
              <a:ea typeface="ADLaM Display" panose="020F0502020204030204" pitchFamily="2" charset="0"/>
              <a:cs typeface="David CLM" panose="02000603000000000000" pitchFamily="50" charset="-79"/>
            </a:endParaRPr>
          </a:p>
        </p:txBody>
      </p:sp>
      <p:pic>
        <p:nvPicPr>
          <p:cNvPr id="19" name="Immagine 18" descr="Immagine che contiene Elementi grafici, Carattere, grafica, schermata&#10;&#10;Descrizione generata automaticamente">
            <a:extLst>
              <a:ext uri="{FF2B5EF4-FFF2-40B4-BE49-F238E27FC236}">
                <a16:creationId xmlns:a16="http://schemas.microsoft.com/office/drawing/2014/main" id="{EAA6F064-FBA4-120D-B157-D6A1E668F0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" y="1651"/>
            <a:ext cx="4892919" cy="111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174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Archicoco</vt:lpstr>
      <vt:lpstr>Arial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ulisse bonato</dc:creator>
  <cp:lastModifiedBy>ulisse bonato</cp:lastModifiedBy>
  <cp:revision>12</cp:revision>
  <dcterms:created xsi:type="dcterms:W3CDTF">2023-08-24T12:07:45Z</dcterms:created>
  <dcterms:modified xsi:type="dcterms:W3CDTF">2023-08-24T14:40:29Z</dcterms:modified>
</cp:coreProperties>
</file>