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9" autoAdjust="0"/>
    <p:restoredTop sz="94660"/>
  </p:normalViewPr>
  <p:slideViewPr>
    <p:cSldViewPr snapToGrid="0">
      <p:cViewPr varScale="1">
        <p:scale>
          <a:sx n="159" d="100"/>
          <a:sy n="159" d="100"/>
        </p:scale>
        <p:origin x="76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AE6AE30-FACE-1E5F-F991-415B1EBA3C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CA694104-B779-653C-770F-9F7763DDF3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4E439FE-6C86-A23D-0CE0-8FF97323D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3A891C3-A725-C159-2C1F-EBCFB10C93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E97D7A7-7A9F-84B3-6ECF-A6295148F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69559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1734673-A321-59D7-47F7-806EA5D389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E2F89F8A-AD7C-A987-79C7-03D6B5BE7E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46E6521-AFC5-1A20-8FA2-459E24EC5B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C12E460-D51C-E3CF-6A76-CE0AF2AA6A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840667B-E229-5013-E50A-9E162674D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88024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B7C10171-38A6-0A8F-A900-F6C60D32105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9B2BEDA-CDF1-8B59-6CA6-7BA39BCA2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8E712C0-0D7F-5447-F2A1-1F03084B1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D4E9626-833C-0510-B449-1B50B5895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6978B41-0043-B424-7ADC-FFBA84896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89685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AF76090-1D24-6862-EBAA-B13FDD8C63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1191425-4657-E473-7BAC-559B5C2E0E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5F52EF4-8C71-7DC4-3FDA-384BCF010E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02DB6B9-BCF7-7F16-11CC-FACD7092D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F361DFE-7136-ACE4-7453-91F65A4B54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64763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BD36B80-2B68-C94B-EBDC-B8B088C8F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F87FFF5-C0A2-5BAA-3478-6CF49DA2AE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E5506D1-1B4B-5860-4841-AA6068FA3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D13B3E9-5DB4-F048-1CEB-487168461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6C0E424-B50F-6290-FDDE-BAAA1647C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74718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C590FED-3C8A-F5C1-AB12-07B9E3E7F2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6418DD3-071E-B593-82F5-72A514C0C2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A185A1DC-5781-CEF3-A8FC-E6D5F71D17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0130A5E-FD63-5C76-FB63-FC4751D5B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CFA4CE1-41C1-646C-D708-96FD6DB922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01055A7-D47A-F6E1-517E-1616F7F76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8832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DA117E7-56AB-A3C0-D830-B0593D8175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AA5C94C-0A2E-D2B1-5E24-9CC1411D2C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1BE96B0-9C3F-758A-DBDD-EAE0B2ABA1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B3F96FB3-1386-3B05-4189-6155C9A312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F13742DC-33CB-CD4D-624A-CC271F36B2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69141766-3F42-C5F3-3373-C3951EA5C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D7625C8A-8DC2-FC38-FD50-3BF3143F6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13022CA3-E565-7E9D-EAE1-D2407ED111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1531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C01146F-4159-1674-93B9-D3AFE1C2FE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BD8F0ECC-C938-F35B-267B-8E3151CCAC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10D2DB62-D3F4-ED03-BEC2-098F02502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3B167ECB-50F1-D1B4-F74B-C8A2A4C6D3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38024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9D758BA5-301B-A07A-0520-049D02B1F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EE801E78-78EF-C54F-8070-82F21E639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6D31C867-F6A8-DCA5-90C7-9DA15035A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26451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AE3A547-9505-A1EF-7F47-E084B23F0F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F03E368-0D3A-7ABA-EF0B-F66AC879C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2E766A6-1873-EFFF-20C6-B554F42E31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5ABBF5F-9DD9-2FEB-639D-5C3E0FCCC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A97833E-9FCB-42D7-35E3-42868FA82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0E23405-7EA6-9313-7C66-56E9A65C7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77360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0B843EB-FE9C-1AFD-07D0-DBF14FCF0C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F4E5BD3A-FB91-68B0-E6FC-1D5354FF93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15AE37C-D9BF-EA6A-E93E-3FFF1A40E7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810D71D-6B1D-C5D0-2A4D-9C98995E7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2AF6AB5-4489-47AA-A9CB-EBBE6FDF8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6399F73-A251-FEA2-EB82-1AC80A4E96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94181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63BD25E4-9B9D-0675-D7F3-B76B4F3F59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2BAE8C2-7CF7-FC42-C25A-EBFEC2700C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8223EFA-2AA1-51B0-A2E3-C72D8B1169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1BE6061-2CB2-C074-25AB-11A09F66C1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27E4F44-9948-8DD4-218C-D0B7B3CB23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84517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lemento grafico 2" descr="Euro con riempimento a tinta unita">
            <a:extLst>
              <a:ext uri="{FF2B5EF4-FFF2-40B4-BE49-F238E27FC236}">
                <a16:creationId xmlns:a16="http://schemas.microsoft.com/office/drawing/2014/main" id="{D2881C4F-BD7C-ACD0-AB82-B0F39D5591A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009059" y="3275134"/>
            <a:ext cx="5491529" cy="5491529"/>
          </a:xfrm>
          <a:prstGeom prst="rect">
            <a:avLst/>
          </a:prstGeom>
        </p:spPr>
      </p:pic>
      <p:sp>
        <p:nvSpPr>
          <p:cNvPr id="4" name="Rettangolo 3">
            <a:extLst>
              <a:ext uri="{FF2B5EF4-FFF2-40B4-BE49-F238E27FC236}">
                <a16:creationId xmlns:a16="http://schemas.microsoft.com/office/drawing/2014/main" id="{17EAA4CE-3B20-5C20-14C0-7E9F7C293A42}"/>
              </a:ext>
            </a:extLst>
          </p:cNvPr>
          <p:cNvSpPr/>
          <p:nvPr/>
        </p:nvSpPr>
        <p:spPr>
          <a:xfrm>
            <a:off x="636365" y="1680841"/>
            <a:ext cx="10919271" cy="36317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11500" b="1" cap="none" spc="50" dirty="0">
                <a:ln w="57150" cmpd="sng">
                  <a:solidFill>
                    <a:srgbClr val="FF0000"/>
                  </a:solidFill>
                  <a:prstDash val="solid"/>
                </a:ln>
                <a:solidFill>
                  <a:schemeClr val="bg1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innerShdw blurRad="63500" dist="50800" dir="8100000">
                    <a:prstClr val="black">
                      <a:alpha val="50000"/>
                    </a:prstClr>
                  </a:innerShdw>
                </a:effectLst>
              </a:rPr>
              <a:t>ULTIMO PEZZO</a:t>
            </a:r>
          </a:p>
          <a:p>
            <a:pPr algn="ctr"/>
            <a:r>
              <a:rPr lang="it-IT" sz="11500" b="1" spc="50" dirty="0">
                <a:ln w="57150" cmpd="sng">
                  <a:solidFill>
                    <a:srgbClr val="FF0000"/>
                  </a:solidFill>
                  <a:prstDash val="solid"/>
                </a:ln>
                <a:solidFill>
                  <a:schemeClr val="bg1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innerShdw blurRad="63500" dist="50800" dir="8100000">
                    <a:prstClr val="black">
                      <a:alpha val="50000"/>
                    </a:prstClr>
                  </a:innerShdw>
                </a:effectLst>
              </a:rPr>
              <a:t>PREZZO SPECIALE</a:t>
            </a:r>
            <a:endParaRPr lang="it-IT" sz="11500" b="1" cap="none" spc="50" dirty="0">
              <a:ln w="57150" cmpd="sng">
                <a:solidFill>
                  <a:srgbClr val="FF0000"/>
                </a:solidFill>
                <a:prstDash val="solid"/>
              </a:ln>
              <a:solidFill>
                <a:schemeClr val="bg1"/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innerShdw blurRad="63500" dist="50800" dir="8100000">
                  <a:prstClr val="black">
                    <a:alpha val="50000"/>
                  </a:prstClr>
                </a:innerShdw>
              </a:effectLst>
            </a:endParaRPr>
          </a:p>
        </p:txBody>
      </p:sp>
      <p:pic>
        <p:nvPicPr>
          <p:cNvPr id="2" name="Immagine 1" descr="Immagine che contiene Elementi grafici, Carattere, grafica, schermata&#10;&#10;Descrizione generata automaticamente">
            <a:extLst>
              <a:ext uri="{FF2B5EF4-FFF2-40B4-BE49-F238E27FC236}">
                <a16:creationId xmlns:a16="http://schemas.microsoft.com/office/drawing/2014/main" id="{6C649BEB-22FE-95ED-246D-9DC0FF9815F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" y="1651"/>
            <a:ext cx="4892919" cy="1113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181740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4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ulisse bonato</dc:creator>
  <cp:lastModifiedBy>ulisse bonato</cp:lastModifiedBy>
  <cp:revision>4</cp:revision>
  <dcterms:created xsi:type="dcterms:W3CDTF">2023-08-24T12:07:45Z</dcterms:created>
  <dcterms:modified xsi:type="dcterms:W3CDTF">2023-08-24T15:50:28Z</dcterms:modified>
</cp:coreProperties>
</file>