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32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it-it/foto/azzurro-blu-cielo-azzurro-divertimento-1029546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3807526" y="799908"/>
            <a:ext cx="10330072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ight" fov="5400000">
                <a:rot lat="0" lon="19200000" rev="0"/>
              </a:camera>
              <a:lightRig rig="threePt" dir="t"/>
            </a:scene3d>
          </a:bodyPr>
          <a:lstStyle/>
          <a:p>
            <a:pPr algn="ctr"/>
            <a:r>
              <a:rPr lang="it-IT" sz="34400" b="1" cap="none" spc="50" dirty="0">
                <a:ln w="381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glow>
                    <a:schemeClr val="accent2">
                      <a:satMod val="175000"/>
                      <a:alpha val="29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Playbill" panose="040506030A0602020202" pitchFamily="82" charset="0"/>
              </a:rPr>
              <a:t>50% OFF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Playbill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6</cp:revision>
  <dcterms:created xsi:type="dcterms:W3CDTF">2023-08-24T12:07:45Z</dcterms:created>
  <dcterms:modified xsi:type="dcterms:W3CDTF">2023-08-24T14:48:25Z</dcterms:modified>
</cp:coreProperties>
</file>