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chemeClr val="accent4">
                <a:lumMod val="40000"/>
                <a:lumOff val="60000"/>
              </a:schemeClr>
            </a:gs>
            <a:gs pos="100000">
              <a:srgbClr val="FF00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75568" y="1536174"/>
            <a:ext cx="11840870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80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OFFERTA LIMITATA</a:t>
            </a:r>
          </a:p>
          <a:p>
            <a:pPr algn="ctr"/>
            <a:r>
              <a:rPr lang="it-IT" sz="80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FINO ESAURIMENTO</a:t>
            </a:r>
          </a:p>
          <a:p>
            <a:pPr algn="ctr"/>
            <a:r>
              <a:rPr lang="it-IT" sz="80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SCORTE</a:t>
            </a: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Archicoco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12</cp:revision>
  <dcterms:created xsi:type="dcterms:W3CDTF">2023-08-24T12:07:45Z</dcterms:created>
  <dcterms:modified xsi:type="dcterms:W3CDTF">2023-08-24T15:16:23Z</dcterms:modified>
</cp:coreProperties>
</file>