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832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396270" y="1259175"/>
            <a:ext cx="11399467" cy="43396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38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OFFERTA</a:t>
            </a:r>
          </a:p>
          <a:p>
            <a:pPr algn="ctr"/>
            <a:r>
              <a:rPr lang="it-IT" sz="138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SPECIALE</a:t>
            </a:r>
            <a:endParaRPr lang="it-IT" sz="138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Chinyen" panose="040B0600000000000000" pitchFamily="8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Chinyen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10</cp:revision>
  <dcterms:created xsi:type="dcterms:W3CDTF">2023-08-24T12:07:45Z</dcterms:created>
  <dcterms:modified xsi:type="dcterms:W3CDTF">2023-08-24T13:54:16Z</dcterms:modified>
</cp:coreProperties>
</file>