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5664E40D-AB4F-7CB3-0438-3F6D698E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708952" y="1680841"/>
            <a:ext cx="1077410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000" b="1" cap="none" spc="5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PREZZO</a:t>
            </a:r>
          </a:p>
          <a:p>
            <a:pPr algn="ctr"/>
            <a:r>
              <a:rPr lang="it-IT" sz="10000" b="1" spc="5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SCONTATISSIMO!</a:t>
            </a:r>
            <a:endParaRPr lang="it-IT" sz="10000" b="1" cap="none" spc="5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5839D46F-3DC1-0EE5-055F-5CEC45D3C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7</cp:revision>
  <dcterms:created xsi:type="dcterms:W3CDTF">2023-08-24T12:07:45Z</dcterms:created>
  <dcterms:modified xsi:type="dcterms:W3CDTF">2023-08-24T13:10:59Z</dcterms:modified>
</cp:coreProperties>
</file>