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6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A98B36E6-4A83-5AAB-F8C6-49F569A86E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705682" y="1680841"/>
            <a:ext cx="10780644" cy="36317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1500" b="1" cap="none" spc="50" dirty="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PREZZO</a:t>
            </a:r>
          </a:p>
          <a:p>
            <a:pPr algn="ctr"/>
            <a:r>
              <a:rPr lang="it-IT" sz="11500" b="1" spc="50" dirty="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SCONTATISSIMO!</a:t>
            </a:r>
            <a:endParaRPr lang="it-IT" sz="11500" b="1" cap="none" spc="50" dirty="0">
              <a:ln w="57150" cmpd="sng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76A98E6F-C612-CD6C-785B-EEAF98801D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6</cp:revision>
  <dcterms:created xsi:type="dcterms:W3CDTF">2023-08-24T12:07:45Z</dcterms:created>
  <dcterms:modified xsi:type="dcterms:W3CDTF">2023-08-24T13:10:27Z</dcterms:modified>
</cp:coreProperties>
</file>