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052" y="-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454E178C-7506-86BE-3BEA-B2CB3A43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636365" y="1680841"/>
            <a:ext cx="1091927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1500" b="1" cap="none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ULTIMO PEZZO</a:t>
            </a:r>
          </a:p>
          <a:p>
            <a:pPr algn="ctr"/>
            <a:r>
              <a:rPr lang="it-IT" sz="11500" b="1" spc="50" dirty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PREZZO SPECIALE</a:t>
            </a:r>
            <a:endParaRPr lang="it-IT" sz="11500" b="1" cap="none" spc="50" dirty="0">
              <a:ln w="571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35A1A5A-80FE-B373-4FE4-16FD2116A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4</cp:revision>
  <dcterms:created xsi:type="dcterms:W3CDTF">2023-08-24T12:07:45Z</dcterms:created>
  <dcterms:modified xsi:type="dcterms:W3CDTF">2023-08-24T13:02:27Z</dcterms:modified>
</cp:coreProperties>
</file>