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-1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161424&amp;picture=blue-red-yellow-black-background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1A00BA7D-B15F-8F75-1D54-FFAE923248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906114" y="1239224"/>
            <a:ext cx="14577902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it-IT" sz="19900" b="1" cap="none" spc="50" dirty="0">
                <a:ln w="28575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ECCEZIONALE</a:t>
            </a: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7042C23E-C4BD-1434-CF85-0B24450FB6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4</cp:revision>
  <dcterms:created xsi:type="dcterms:W3CDTF">2023-08-24T12:07:45Z</dcterms:created>
  <dcterms:modified xsi:type="dcterms:W3CDTF">2023-08-24T16:08:29Z</dcterms:modified>
</cp:coreProperties>
</file>