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00" d="100"/>
          <a:sy n="100" d="100"/>
        </p:scale>
        <p:origin x="1328" y="1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iggita.com/story.php?title=Saldi_invernali_2019_al_via_tutte_le_info_su_Nozziamoci_Magazin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1A00BA7D-B15F-8F75-1D54-FFAE923248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-525364" y="-433596"/>
            <a:ext cx="13242728" cy="77251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9600" b="1" cap="none" spc="50" dirty="0">
                <a:ln w="12382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-</a:t>
            </a:r>
            <a:r>
              <a:rPr lang="it-IT" sz="49600" b="1" cap="none" spc="50" dirty="0">
                <a:ln w="123825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90</a:t>
            </a:r>
            <a:r>
              <a:rPr lang="it-IT" sz="49600" b="1" cap="none" spc="50" dirty="0">
                <a:ln w="12382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%</a:t>
            </a: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7042C23E-C4BD-1434-CF85-0B24450FB6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3</cp:revision>
  <dcterms:created xsi:type="dcterms:W3CDTF">2023-08-24T12:07:45Z</dcterms:created>
  <dcterms:modified xsi:type="dcterms:W3CDTF">2023-08-24T14:57:00Z</dcterms:modified>
</cp:coreProperties>
</file>